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Zilla Slab Highlight"/>
      <p:regular r:id="rId37"/>
    </p:embeddedFont>
    <p:embeddedFont>
      <p:font typeface="Zilla Slab"/>
      <p:regular r:id="rId38"/>
      <p:bold r:id="rId39"/>
      <p:italic r:id="rId40"/>
    </p:embeddedFont>
    <p:embeddedFont>
      <p:font typeface="Helvetica Neue Light"/>
      <p:regular r:id="rId41"/>
      <p:bold r:id="rId42"/>
      <p:italic r:id="rId43"/>
      <p:boldItalic r:id="rId44"/>
    </p:embeddedFont>
    <p:embeddedFont>
      <p:font typeface="Zilla Slab Light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45C1546-5347-4C07-8E7F-1BBE51087D86}">
  <a:tblStyle styleId="{145C1546-5347-4C07-8E7F-1BBE51087D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ZillaSlab-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Light-italic.fntdata"/><Relationship Id="rId24" Type="http://schemas.openxmlformats.org/officeDocument/2006/relationships/slide" Target="slides/slide19.xml"/><Relationship Id="rId46" Type="http://schemas.openxmlformats.org/officeDocument/2006/relationships/font" Target="fonts/ZillaSlab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ZillaSlab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ZillaSlabHighligh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ZillaSlab-bold.fntdata"/><Relationship Id="rId16" Type="http://schemas.openxmlformats.org/officeDocument/2006/relationships/slide" Target="slides/slide11.xml"/><Relationship Id="rId38" Type="http://schemas.openxmlformats.org/officeDocument/2006/relationships/font" Target="fonts/ZillaSlab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533400" y="3107350"/>
            <a:ext cx="4038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533400" y="4211654"/>
            <a:ext cx="4038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" type="body"/>
          </p:nvPr>
        </p:nvSpPr>
        <p:spPr>
          <a:xfrm>
            <a:off x="348459" y="1521000"/>
            <a:ext cx="59424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/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Shape 18"/>
          <p:cNvSpPr/>
          <p:nvPr/>
        </p:nvSpPr>
        <p:spPr>
          <a:xfrm>
            <a:off x="457200" y="457200"/>
            <a:ext cx="819900" cy="81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457200" y="311700"/>
            <a:ext cx="819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101631"/>
                </a:solidFill>
              </a:rPr>
              <a:t>“</a:t>
            </a:r>
            <a:endParaRPr b="1" sz="9600">
              <a:solidFill>
                <a:srgbClr val="10163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2571775"/>
            <a:ext cx="31212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3766505" y="2571775"/>
            <a:ext cx="31212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3223964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5990727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title">
  <p:cSld name="TITLE_ONLY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04800" y="3492738"/>
            <a:ext cx="4114800" cy="140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7376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-4225" y="4275"/>
            <a:ext cx="6859500" cy="5143500"/>
          </a:xfrm>
          <a:prstGeom prst="rect">
            <a:avLst/>
          </a:prstGeom>
          <a:gradFill>
            <a:gsLst>
              <a:gs pos="0">
                <a:srgbClr val="000208">
                  <a:alpha val="0"/>
                </a:srgbClr>
              </a:gs>
              <a:gs pos="100000">
                <a:srgbClr val="000208">
                  <a:alpha val="59607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1pPr>
            <a:lvl2pPr lvl="1" algn="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2pPr>
            <a:lvl3pPr lvl="2" algn="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3pPr>
            <a:lvl4pPr lvl="3" algn="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4pPr>
            <a:lvl5pPr lvl="4" algn="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5pPr>
            <a:lvl6pPr lvl="5" algn="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6pPr>
            <a:lvl7pPr lvl="6" algn="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7pPr>
            <a:lvl8pPr lvl="7" algn="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8pPr>
            <a:lvl9pPr lvl="8" algn="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hyperlink" Target="http://www.google.com/sheets/about/" TargetMode="External"/><Relationship Id="rId5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://unsplash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hyperlink" Target="https://www.fontsquirrel.com/fonts/zilla-sla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ctrTitle"/>
          </p:nvPr>
        </p:nvSpPr>
        <p:spPr>
          <a:xfrm>
            <a:off x="430125" y="3545550"/>
            <a:ext cx="6837600" cy="13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ByVarsling-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Smartere kommunikasjon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mellom innbyggere og by</a:t>
            </a:r>
            <a:br>
              <a:rPr lang="en"/>
            </a:br>
            <a:r>
              <a:rPr lang="en"/>
              <a:t>I Kristiansand Kommune</a:t>
            </a:r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0575" y="113375"/>
            <a:ext cx="2002775" cy="27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I am Jayden Smith</a:t>
            </a:r>
            <a:endParaRPr b="1"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 am here because I love to give presentations. </a:t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You can find me at @username</a:t>
            </a:r>
            <a:endParaRPr b="1"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ctrTitle"/>
          </p:nvPr>
        </p:nvSpPr>
        <p:spPr>
          <a:xfrm>
            <a:off x="533400" y="3107350"/>
            <a:ext cx="4038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1.</a:t>
            </a:r>
            <a:endParaRPr sz="9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86" name="Shape 186"/>
          <p:cNvSpPr txBox="1"/>
          <p:nvPr>
            <p:ph idx="1" type="subTitle"/>
          </p:nvPr>
        </p:nvSpPr>
        <p:spPr>
          <a:xfrm>
            <a:off x="533400" y="4211654"/>
            <a:ext cx="4038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>
                <a:solidFill>
                  <a:schemeClr val="lt1"/>
                </a:solidFill>
              </a:rPr>
              <a:t>Here you have a list of items</a:t>
            </a:r>
            <a:endParaRPr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>
                <a:solidFill>
                  <a:schemeClr val="lt1"/>
                </a:solidFill>
              </a:rPr>
              <a:t>And some text</a:t>
            </a:r>
            <a:endParaRPr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>
                <a:solidFill>
                  <a:schemeClr val="lt1"/>
                </a:solidFill>
              </a:rPr>
              <a:t>But remember not to overload your slides with content</a:t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Your audience will listen to you or read the content, but won’t do both.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2571775"/>
            <a:ext cx="31212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00" name="Shape 200"/>
          <p:cNvSpPr txBox="1"/>
          <p:nvPr>
            <p:ph idx="2" type="body"/>
          </p:nvPr>
        </p:nvSpPr>
        <p:spPr>
          <a:xfrm>
            <a:off x="3766505" y="2571775"/>
            <a:ext cx="31212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57200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08" name="Shape 208"/>
          <p:cNvSpPr txBox="1"/>
          <p:nvPr>
            <p:ph idx="2" type="body"/>
          </p:nvPr>
        </p:nvSpPr>
        <p:spPr>
          <a:xfrm>
            <a:off x="3223964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09" name="Shape 209"/>
          <p:cNvSpPr txBox="1"/>
          <p:nvPr>
            <p:ph idx="3" type="body"/>
          </p:nvPr>
        </p:nvSpPr>
        <p:spPr>
          <a:xfrm>
            <a:off x="5990727" y="2571775"/>
            <a:ext cx="26319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 picture is worth a thousand words</a:t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complex idea can be conveyed with just a single still image, namely making it possible to absorb large amounts of data quickly.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04800" y="3492738"/>
            <a:ext cx="4114800" cy="14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Want big impact?</a:t>
            </a:r>
            <a:endParaRPr b="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9" name="Shape 229"/>
          <p:cNvGraphicFramePr/>
          <p:nvPr/>
        </p:nvGraphicFramePr>
        <p:xfrm>
          <a:off x="556009" y="27241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{145C1546-5347-4C07-8E7F-1BBE51087D86}</a:tableStyleId>
              </a:tblPr>
              <a:tblGrid>
                <a:gridCol w="1320325"/>
                <a:gridCol w="1320325"/>
                <a:gridCol w="1320325"/>
                <a:gridCol w="1320325"/>
              </a:tblGrid>
              <a:tr h="350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660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Yellow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10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20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660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Blue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30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10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66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Orange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24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Zilla Slab Light"/>
                          <a:ea typeface="Zilla Slab Light"/>
                          <a:cs typeface="Zilla Slab Light"/>
                          <a:sym typeface="Zilla Slab Light"/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  <a:latin typeface="Zilla Slab Light"/>
                        <a:ea typeface="Zilla Slab Light"/>
                        <a:cs typeface="Zilla Slab Light"/>
                        <a:sym typeface="Zilla Sla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30" name="Shape 23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590925" y="561584"/>
            <a:ext cx="8171736" cy="3892835"/>
          </a:xfrm>
          <a:custGeom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>
            <p:ph type="title"/>
          </p:nvPr>
        </p:nvSpPr>
        <p:spPr>
          <a:xfrm>
            <a:off x="304800" y="3492738"/>
            <a:ext cx="4114800" cy="14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1985850" y="1525700"/>
            <a:ext cx="7962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our office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1226425" y="1839650"/>
            <a:ext cx="202500" cy="202500"/>
          </a:xfrm>
          <a:prstGeom prst="ellipse">
            <a:avLst/>
          </a:prstGeom>
          <a:noFill/>
          <a:ln cap="flat" cmpd="sng" w="7620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2930625" y="3381175"/>
            <a:ext cx="202500" cy="202500"/>
          </a:xfrm>
          <a:prstGeom prst="ellipse">
            <a:avLst/>
          </a:prstGeom>
          <a:noFill/>
          <a:ln cap="flat" cmpd="sng" w="7620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3909000" y="1581275"/>
            <a:ext cx="202500" cy="202500"/>
          </a:xfrm>
          <a:prstGeom prst="ellipse">
            <a:avLst/>
          </a:prstGeom>
          <a:noFill/>
          <a:ln cap="flat" cmpd="sng" w="7620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575538" y="3736025"/>
            <a:ext cx="202500" cy="202500"/>
          </a:xfrm>
          <a:prstGeom prst="ellipse">
            <a:avLst/>
          </a:prstGeom>
          <a:noFill/>
          <a:ln cap="flat" cmpd="sng" w="7620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829350" y="2042150"/>
            <a:ext cx="202500" cy="202500"/>
          </a:xfrm>
          <a:prstGeom prst="ellipse">
            <a:avLst/>
          </a:prstGeom>
          <a:noFill/>
          <a:ln cap="flat" cmpd="sng" w="7620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7444775" y="3790550"/>
            <a:ext cx="202500" cy="202500"/>
          </a:xfrm>
          <a:prstGeom prst="ellipse">
            <a:avLst/>
          </a:prstGeom>
          <a:noFill/>
          <a:ln cap="flat" cmpd="sng" w="7620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4294967295" type="ctrTitle"/>
          </p:nvPr>
        </p:nvSpPr>
        <p:spPr>
          <a:xfrm>
            <a:off x="685800" y="29549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89,526,124</a:t>
            </a:r>
            <a:endParaRPr sz="12000"/>
          </a:p>
        </p:txBody>
      </p:sp>
      <p:sp>
        <p:nvSpPr>
          <p:cNvPr id="250" name="Shape 250"/>
          <p:cNvSpPr txBox="1"/>
          <p:nvPr>
            <p:ph idx="4294967295" type="subTitle"/>
          </p:nvPr>
        </p:nvSpPr>
        <p:spPr>
          <a:xfrm>
            <a:off x="685800" y="3906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4294967295" type="ctrTitle"/>
          </p:nvPr>
        </p:nvSpPr>
        <p:spPr>
          <a:xfrm>
            <a:off x="685800" y="571800"/>
            <a:ext cx="38811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57" name="Shape 257"/>
          <p:cNvSpPr txBox="1"/>
          <p:nvPr>
            <p:ph idx="4294967295" type="subTitle"/>
          </p:nvPr>
        </p:nvSpPr>
        <p:spPr>
          <a:xfrm>
            <a:off x="685800" y="1258908"/>
            <a:ext cx="38811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a lot of money</a:t>
            </a:r>
            <a:endParaRPr/>
          </a:p>
        </p:txBody>
      </p:sp>
      <p:sp>
        <p:nvSpPr>
          <p:cNvPr id="258" name="Shape 258"/>
          <p:cNvSpPr txBox="1"/>
          <p:nvPr>
            <p:ph idx="4294967295" type="ctrTitle"/>
          </p:nvPr>
        </p:nvSpPr>
        <p:spPr>
          <a:xfrm>
            <a:off x="685800" y="3353094"/>
            <a:ext cx="38811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259" name="Shape 259"/>
          <p:cNvSpPr txBox="1"/>
          <p:nvPr>
            <p:ph idx="4294967295" type="subTitle"/>
          </p:nvPr>
        </p:nvSpPr>
        <p:spPr>
          <a:xfrm>
            <a:off x="685800" y="4040201"/>
            <a:ext cx="38811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success!</a:t>
            </a:r>
            <a:endParaRPr/>
          </a:p>
        </p:txBody>
      </p:sp>
      <p:sp>
        <p:nvSpPr>
          <p:cNvPr id="260" name="Shape 260"/>
          <p:cNvSpPr txBox="1"/>
          <p:nvPr>
            <p:ph idx="4294967295" type="ctrTitle"/>
          </p:nvPr>
        </p:nvSpPr>
        <p:spPr>
          <a:xfrm>
            <a:off x="685800" y="1962447"/>
            <a:ext cx="38811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61" name="Shape 261"/>
          <p:cNvSpPr txBox="1"/>
          <p:nvPr>
            <p:ph idx="4294967295" type="subTitle"/>
          </p:nvPr>
        </p:nvSpPr>
        <p:spPr>
          <a:xfrm>
            <a:off x="685800" y="2649554"/>
            <a:ext cx="38811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 lot of users</a:t>
            </a:r>
            <a:endParaRPr/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565288" y="2832900"/>
            <a:ext cx="16911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1.</a:t>
            </a:r>
            <a:endParaRPr sz="48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first</a:t>
            </a:r>
            <a:endParaRPr sz="18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2735850" y="2832900"/>
            <a:ext cx="16911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2.</a:t>
            </a:r>
            <a:endParaRPr sz="48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second</a:t>
            </a:r>
            <a:endParaRPr sz="18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4906413" y="2832900"/>
            <a:ext cx="16911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3.</a:t>
            </a:r>
            <a:endParaRPr sz="48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last</a:t>
            </a:r>
            <a:endParaRPr sz="18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cxnSp>
        <p:nvCxnSpPr>
          <p:cNvPr id="272" name="Shape 272"/>
          <p:cNvCxnSpPr/>
          <p:nvPr/>
        </p:nvCxnSpPr>
        <p:spPr>
          <a:xfrm>
            <a:off x="1494388" y="3683400"/>
            <a:ext cx="936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diamond"/>
            <a:tailEnd len="med" w="med" type="triangle"/>
          </a:ln>
        </p:spPr>
      </p:cxnSp>
      <p:cxnSp>
        <p:nvCxnSpPr>
          <p:cNvPr id="273" name="Shape 273"/>
          <p:cNvCxnSpPr/>
          <p:nvPr/>
        </p:nvCxnSpPr>
        <p:spPr>
          <a:xfrm>
            <a:off x="3664950" y="3683400"/>
            <a:ext cx="936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diamond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57200" y="53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457200" y="2190775"/>
            <a:ext cx="26319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Yellow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0" name="Shape 280"/>
          <p:cNvSpPr txBox="1"/>
          <p:nvPr>
            <p:ph idx="2" type="body"/>
          </p:nvPr>
        </p:nvSpPr>
        <p:spPr>
          <a:xfrm>
            <a:off x="3223963" y="2190775"/>
            <a:ext cx="26319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Blue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1" name="Shape 281"/>
          <p:cNvSpPr txBox="1"/>
          <p:nvPr>
            <p:ph idx="3" type="body"/>
          </p:nvPr>
        </p:nvSpPr>
        <p:spPr>
          <a:xfrm>
            <a:off x="5990726" y="2190775"/>
            <a:ext cx="26319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Red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457200" y="3486175"/>
            <a:ext cx="26319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Yellow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4" name="Shape 284"/>
          <p:cNvSpPr txBox="1"/>
          <p:nvPr>
            <p:ph idx="2" type="body"/>
          </p:nvPr>
        </p:nvSpPr>
        <p:spPr>
          <a:xfrm>
            <a:off x="3223963" y="3486175"/>
            <a:ext cx="26319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Blue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5" name="Shape 285"/>
          <p:cNvSpPr txBox="1"/>
          <p:nvPr>
            <p:ph idx="3" type="body"/>
          </p:nvPr>
        </p:nvSpPr>
        <p:spPr>
          <a:xfrm>
            <a:off x="5990726" y="3486175"/>
            <a:ext cx="26319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Red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can insert graphs from </a:t>
            </a:r>
            <a:r>
              <a:rPr lang="en" u="sng">
                <a:solidFill>
                  <a:srgbClr val="FFFFFF"/>
                </a:solidFill>
                <a:hlinkClick r:id="rId4"/>
              </a:rPr>
              <a:t>Google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Shape 292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825" y="928300"/>
            <a:ext cx="5915025" cy="300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4764985" y="489800"/>
            <a:ext cx="2075120" cy="416390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idx="4294967295" type="body"/>
          </p:nvPr>
        </p:nvSpPr>
        <p:spPr>
          <a:xfrm>
            <a:off x="457200" y="671150"/>
            <a:ext cx="2967900" cy="39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01631"/>
                </a:solidFill>
                <a:highlight>
                  <a:srgbClr val="FFFFFF"/>
                </a:highlight>
              </a:rPr>
              <a:t>Android project</a:t>
            </a:r>
            <a:endParaRPr b="1" sz="3600">
              <a:solidFill>
                <a:srgbClr val="10163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4858300" y="839000"/>
            <a:ext cx="1888500" cy="3356100"/>
          </a:xfrm>
          <a:prstGeom prst="rect">
            <a:avLst/>
          </a:prstGeom>
          <a:solidFill>
            <a:srgbClr val="101631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Place your screenshot here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4787702" y="535613"/>
            <a:ext cx="2879504" cy="4072345"/>
          </a:xfrm>
          <a:custGeom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101631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Place your screenshot here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Shape 308"/>
          <p:cNvSpPr txBox="1"/>
          <p:nvPr>
            <p:ph idx="4294967295" type="body"/>
          </p:nvPr>
        </p:nvSpPr>
        <p:spPr>
          <a:xfrm>
            <a:off x="457200" y="671150"/>
            <a:ext cx="2967900" cy="39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01631"/>
                </a:solidFill>
                <a:highlight>
                  <a:srgbClr val="FFFFFF"/>
                </a:highlight>
              </a:rPr>
              <a:t>Tablet</a:t>
            </a:r>
            <a:r>
              <a:rPr b="1" lang="en" sz="3600">
                <a:solidFill>
                  <a:srgbClr val="101631"/>
                </a:solidFill>
                <a:highlight>
                  <a:srgbClr val="FFFFFF"/>
                </a:highlight>
              </a:rPr>
              <a:t> project</a:t>
            </a:r>
            <a:endParaRPr b="1" sz="3600">
              <a:solidFill>
                <a:srgbClr val="10163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3538276" y="653301"/>
            <a:ext cx="4871736" cy="3792702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3742142" y="854710"/>
            <a:ext cx="4464000" cy="2850600"/>
          </a:xfrm>
          <a:prstGeom prst="rect">
            <a:avLst/>
          </a:prstGeom>
          <a:solidFill>
            <a:srgbClr val="101631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Place your screenshot here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Shape 316"/>
          <p:cNvSpPr txBox="1"/>
          <p:nvPr>
            <p:ph idx="4294967295" type="body"/>
          </p:nvPr>
        </p:nvSpPr>
        <p:spPr>
          <a:xfrm>
            <a:off x="457200" y="671150"/>
            <a:ext cx="2470800" cy="39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01631"/>
                </a:solidFill>
                <a:highlight>
                  <a:srgbClr val="FFFFFF"/>
                </a:highlight>
              </a:rPr>
              <a:t>Desktop</a:t>
            </a:r>
            <a:r>
              <a:rPr b="1" lang="en" sz="3600">
                <a:solidFill>
                  <a:srgbClr val="101631"/>
                </a:solidFill>
                <a:highlight>
                  <a:srgbClr val="FFFFFF"/>
                </a:highlight>
              </a:rPr>
              <a:t> project</a:t>
            </a:r>
            <a:endParaRPr b="1" sz="3600">
              <a:solidFill>
                <a:srgbClr val="10163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Shape 322"/>
          <p:cNvSpPr txBox="1"/>
          <p:nvPr>
            <p:ph idx="4294967295" type="title"/>
          </p:nvPr>
        </p:nvSpPr>
        <p:spPr>
          <a:xfrm>
            <a:off x="457200" y="434575"/>
            <a:ext cx="46410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</a:t>
            </a:r>
            <a:r>
              <a:rPr lang="en" sz="9600"/>
              <a:t>!</a:t>
            </a:r>
            <a:endParaRPr sz="9600"/>
          </a:p>
        </p:txBody>
      </p:sp>
      <p:sp>
        <p:nvSpPr>
          <p:cNvPr id="323" name="Shape 323"/>
          <p:cNvSpPr txBox="1"/>
          <p:nvPr>
            <p:ph idx="4294967295" type="body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Any questions?</a:t>
            </a:r>
            <a:endParaRPr b="1" sz="2400"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find me at:</a:t>
            </a:r>
            <a:endParaRPr>
              <a:solidFill>
                <a:schemeClr val="lt1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>
                <a:solidFill>
                  <a:schemeClr val="lt1"/>
                </a:solidFill>
              </a:rPr>
              <a:t>@username</a:t>
            </a:r>
            <a:endParaRPr>
              <a:solidFill>
                <a:schemeClr val="lt1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>
                <a:solidFill>
                  <a:schemeClr val="lt1"/>
                </a:solidFill>
              </a:rPr>
              <a:t>user@mail.me</a:t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Shape 329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457200" y="2647975"/>
            <a:ext cx="47316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Special thanks to all the people who made and released these awesome resources for free: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</a:pPr>
            <a:r>
              <a:rPr lang="en">
                <a:solidFill>
                  <a:srgbClr val="FFFFFF"/>
                </a:solidFill>
              </a:rPr>
              <a:t>Presentation template by </a:t>
            </a:r>
            <a:r>
              <a:rPr lang="en" u="sng">
                <a:solidFill>
                  <a:srgbClr val="FFFFFF"/>
                </a:solidFill>
                <a:hlinkClick r:id="rId4"/>
              </a:rPr>
              <a:t>SlidesCarnival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</a:pPr>
            <a:r>
              <a:rPr lang="en">
                <a:solidFill>
                  <a:srgbClr val="FFFFFF"/>
                </a:solidFill>
              </a:rPr>
              <a:t>Photographs by </a:t>
            </a:r>
            <a:r>
              <a:rPr lang="en" u="sng">
                <a:solidFill>
                  <a:srgbClr val="FFFFFF"/>
                </a:solidFill>
                <a:hlinkClick r:id="rId5"/>
              </a:rPr>
              <a:t>Unsplash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457200" y="4400250"/>
            <a:ext cx="656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Shape 337"/>
          <p:cNvSpPr txBox="1"/>
          <p:nvPr>
            <p:ph type="title"/>
          </p:nvPr>
        </p:nvSpPr>
        <p:spPr>
          <a:xfrm>
            <a:off x="457200" y="-98813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457200" y="2114575"/>
            <a:ext cx="65628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This presentation uses the following typographies: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</a:pPr>
            <a:r>
              <a:rPr lang="en">
                <a:solidFill>
                  <a:srgbClr val="FFFFFF"/>
                </a:solidFill>
              </a:rPr>
              <a:t>Titles: Zilla Slab Light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</a:pPr>
            <a:r>
              <a:rPr lang="en">
                <a:solidFill>
                  <a:srgbClr val="FFFFFF"/>
                </a:solidFill>
              </a:rPr>
              <a:t>Body copy: Zilla Slab Light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can download the fonts on this page: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https://www.fontsquirrel.com/fonts/zilla-slab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SlidesCarnival icons are editable shapes. </a:t>
            </a:r>
            <a:endParaRPr sz="9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This means that you can:</a:t>
            </a:r>
            <a:endParaRPr sz="9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Zilla Slab Light"/>
              <a:buChar char="●"/>
            </a:pPr>
            <a:r>
              <a:rPr lang="en" sz="9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Resize them without losing quality.</a:t>
            </a:r>
            <a:endParaRPr sz="9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Zilla Slab Light"/>
              <a:buChar char="●"/>
            </a:pPr>
            <a:r>
              <a:rPr lang="en" sz="9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Change line color, width and style.</a:t>
            </a:r>
            <a:endParaRPr sz="9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Isn’t that nice? :)</a:t>
            </a:r>
            <a:endParaRPr sz="9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Examples:</a:t>
            </a:r>
            <a:endParaRPr sz="9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grpSp>
        <p:nvGrpSpPr>
          <p:cNvPr id="344" name="Shape 344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45" name="Shape 345"/>
            <p:cNvSpPr/>
            <p:nvPr/>
          </p:nvSpPr>
          <p:spPr>
            <a:xfrm>
              <a:off x="623125" y="313625"/>
              <a:ext cx="375100" cy="462750"/>
            </a:xfrm>
            <a:custGeom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590250" y="269775"/>
              <a:ext cx="377525" cy="462775"/>
            </a:xfrm>
            <a:custGeom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796650" y="274025"/>
              <a:ext cx="45100" cy="45100"/>
            </a:xfrm>
            <a:custGeom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713850" y="274025"/>
              <a:ext cx="45075" cy="45100"/>
            </a:xfrm>
            <a:custGeom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1050" y="274025"/>
              <a:ext cx="45075" cy="45100"/>
            </a:xfrm>
            <a:custGeom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49925" y="5900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49925" y="5346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49925" y="4798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49925" y="4244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879475" y="274025"/>
              <a:ext cx="45075" cy="45100"/>
            </a:xfrm>
            <a:custGeom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54800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7376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8204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903225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Shape 359"/>
          <p:cNvGrpSpPr/>
          <p:nvPr/>
        </p:nvGrpSpPr>
        <p:grpSpPr>
          <a:xfrm>
            <a:off x="901439" y="399041"/>
            <a:ext cx="372594" cy="310145"/>
            <a:chOff x="1247825" y="322750"/>
            <a:chExt cx="443300" cy="369000"/>
          </a:xfrm>
        </p:grpSpPr>
        <p:sp>
          <p:nvSpPr>
            <p:cNvPr id="360" name="Shape 360"/>
            <p:cNvSpPr/>
            <p:nvPr/>
          </p:nvSpPr>
          <p:spPr>
            <a:xfrm>
              <a:off x="1247825" y="322750"/>
              <a:ext cx="443300" cy="369000"/>
            </a:xfrm>
            <a:custGeom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398225" y="386675"/>
              <a:ext cx="142500" cy="25"/>
            </a:xfrm>
            <a:custGeom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1370225" y="450000"/>
              <a:ext cx="198500" cy="197900"/>
            </a:xfrm>
            <a:custGeom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1403100" y="482875"/>
              <a:ext cx="132750" cy="132150"/>
            </a:xfrm>
            <a:custGeom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1588800" y="435400"/>
              <a:ext cx="66400" cy="43850"/>
            </a:xfrm>
            <a:custGeom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Shape 365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66" name="Shape 366"/>
            <p:cNvSpPr/>
            <p:nvPr/>
          </p:nvSpPr>
          <p:spPr>
            <a:xfrm>
              <a:off x="1929775" y="320925"/>
              <a:ext cx="423800" cy="372650"/>
            </a:xfrm>
            <a:custGeom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1954125" y="345275"/>
              <a:ext cx="375100" cy="323950"/>
            </a:xfrm>
            <a:custGeom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162375" y="534625"/>
              <a:ext cx="146750" cy="113275"/>
            </a:xfrm>
            <a:custGeom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974225" y="468875"/>
              <a:ext cx="232600" cy="179025"/>
            </a:xfrm>
            <a:custGeom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169675" y="396425"/>
              <a:ext cx="97450" cy="97450"/>
            </a:xfrm>
            <a:custGeom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Shape 371"/>
          <p:cNvSpPr/>
          <p:nvPr/>
        </p:nvSpPr>
        <p:spPr>
          <a:xfrm>
            <a:off x="2071920" y="386254"/>
            <a:ext cx="291717" cy="335738"/>
          </a:xfrm>
          <a:custGeom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2656888" y="387284"/>
            <a:ext cx="251793" cy="333679"/>
          </a:xfrm>
          <a:custGeom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Shape 373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74" name="Shape 374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Shape 378"/>
          <p:cNvSpPr/>
          <p:nvPr/>
        </p:nvSpPr>
        <p:spPr>
          <a:xfrm>
            <a:off x="4284851" y="385750"/>
            <a:ext cx="385895" cy="336746"/>
          </a:xfrm>
          <a:custGeom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Shape 37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80" name="Shape 380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Shape 387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88" name="Shape 388"/>
            <p:cNvSpPr/>
            <p:nvPr/>
          </p:nvSpPr>
          <p:spPr>
            <a:xfrm>
              <a:off x="1934025" y="1303650"/>
              <a:ext cx="207650" cy="53600"/>
            </a:xfrm>
            <a:custGeom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141650" y="1303650"/>
              <a:ext cx="207675" cy="53600"/>
            </a:xfrm>
            <a:custGeom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934025" y="1001650"/>
              <a:ext cx="207650" cy="331250"/>
            </a:xfrm>
            <a:custGeom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141650" y="1001650"/>
              <a:ext cx="207675" cy="331250"/>
            </a:xfrm>
            <a:custGeom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Shape 392"/>
          <p:cNvSpPr/>
          <p:nvPr/>
        </p:nvSpPr>
        <p:spPr>
          <a:xfrm>
            <a:off x="2042249" y="944598"/>
            <a:ext cx="351077" cy="349039"/>
          </a:xfrm>
          <a:custGeom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2607759" y="961997"/>
            <a:ext cx="350068" cy="314242"/>
          </a:xfrm>
          <a:custGeom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3177871" y="964561"/>
            <a:ext cx="339835" cy="309115"/>
          </a:xfrm>
          <a:custGeom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3754139" y="967629"/>
            <a:ext cx="317310" cy="302979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Shape 396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97" name="Shape 397"/>
            <p:cNvSpPr/>
            <p:nvPr/>
          </p:nvSpPr>
          <p:spPr>
            <a:xfrm>
              <a:off x="5325450" y="997975"/>
              <a:ext cx="151650" cy="154700"/>
            </a:xfrm>
            <a:custGeom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5294400" y="974850"/>
              <a:ext cx="416500" cy="417100"/>
            </a:xfrm>
            <a:custGeom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Shape 39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00" name="Shape 400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Shape 402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03" name="Shape 403"/>
            <p:cNvSpPr/>
            <p:nvPr/>
          </p:nvSpPr>
          <p:spPr>
            <a:xfrm>
              <a:off x="564675" y="1700625"/>
              <a:ext cx="465200" cy="29250"/>
            </a:xfrm>
            <a:custGeom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564675" y="1732300"/>
              <a:ext cx="465200" cy="272175"/>
            </a:xfrm>
            <a:custGeom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572600" y="2014200"/>
              <a:ext cx="449375" cy="625"/>
            </a:xfrm>
            <a:custGeom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Shape 406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07" name="Shape 407"/>
            <p:cNvSpPr/>
            <p:nvPr/>
          </p:nvSpPr>
          <p:spPr>
            <a:xfrm>
              <a:off x="1236875" y="1623900"/>
              <a:ext cx="465200" cy="445125"/>
            </a:xfrm>
            <a:custGeom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1244800" y="2078750"/>
              <a:ext cx="449375" cy="625"/>
            </a:xfrm>
            <a:custGeom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1236875" y="1791950"/>
              <a:ext cx="465200" cy="171725"/>
            </a:xfrm>
            <a:custGeom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1330025" y="1750550"/>
              <a:ext cx="278900" cy="110850"/>
            </a:xfrm>
            <a:custGeom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1402500" y="1810225"/>
              <a:ext cx="133975" cy="25"/>
            </a:xfrm>
            <a:custGeom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1402500" y="1844325"/>
              <a:ext cx="133975" cy="25"/>
            </a:xfrm>
            <a:custGeom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1402500" y="1878425"/>
              <a:ext cx="85250" cy="25"/>
            </a:xfrm>
            <a:custGeom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Shape 414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15" name="Shape 415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22" name="Shape 422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Shape 426"/>
          <p:cNvSpPr/>
          <p:nvPr/>
        </p:nvSpPr>
        <p:spPr>
          <a:xfrm>
            <a:off x="2614399" y="1515740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Shape 427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28" name="Shape 428"/>
            <p:cNvSpPr/>
            <p:nvPr/>
          </p:nvSpPr>
          <p:spPr>
            <a:xfrm>
              <a:off x="3979850" y="1602600"/>
              <a:ext cx="44475" cy="501725"/>
            </a:xfrm>
            <a:custGeom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4037075" y="1598950"/>
              <a:ext cx="299600" cy="228950"/>
            </a:xfrm>
            <a:custGeom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Shape 430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31" name="Shape 431"/>
            <p:cNvSpPr/>
            <p:nvPr/>
          </p:nvSpPr>
          <p:spPr>
            <a:xfrm>
              <a:off x="4809750" y="1707325"/>
              <a:ext cx="41425" cy="41425"/>
            </a:xfrm>
            <a:custGeom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024075" y="1761525"/>
              <a:ext cx="41425" cy="41425"/>
            </a:xfrm>
            <a:custGeom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4628900" y="1760300"/>
              <a:ext cx="403100" cy="177825"/>
            </a:xfrm>
            <a:custGeom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4595425" y="1761525"/>
              <a:ext cx="41425" cy="41425"/>
            </a:xfrm>
            <a:custGeom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4667275" y="1951475"/>
              <a:ext cx="326375" cy="44475"/>
            </a:xfrm>
            <a:custGeom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37" name="Shape 437"/>
            <p:cNvSpPr/>
            <p:nvPr/>
          </p:nvSpPr>
          <p:spPr>
            <a:xfrm>
              <a:off x="5396700" y="1939925"/>
              <a:ext cx="211900" cy="126650"/>
            </a:xfrm>
            <a:custGeom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290150" y="1636700"/>
              <a:ext cx="425025" cy="294100"/>
            </a:xfrm>
            <a:custGeom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40" name="Shape 440"/>
            <p:cNvSpPr/>
            <p:nvPr/>
          </p:nvSpPr>
          <p:spPr>
            <a:xfrm>
              <a:off x="5961125" y="1678700"/>
              <a:ext cx="376925" cy="376925"/>
            </a:xfrm>
            <a:custGeom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6009825" y="1727425"/>
              <a:ext cx="279500" cy="279500"/>
            </a:xfrm>
            <a:custGeom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6107250" y="1824850"/>
              <a:ext cx="84650" cy="84650"/>
            </a:xfrm>
            <a:custGeom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6058550" y="1776125"/>
              <a:ext cx="182075" cy="182075"/>
            </a:xfrm>
            <a:custGeom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5971475" y="2001400"/>
              <a:ext cx="74925" cy="70675"/>
            </a:xfrm>
            <a:custGeom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6253375" y="2001400"/>
              <a:ext cx="74325" cy="70675"/>
            </a:xfrm>
            <a:custGeom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6137700" y="1623900"/>
              <a:ext cx="250875" cy="255150"/>
            </a:xfrm>
            <a:custGeom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Shape 447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48" name="Shape 448"/>
            <p:cNvSpPr/>
            <p:nvPr/>
          </p:nvSpPr>
          <p:spPr>
            <a:xfrm>
              <a:off x="6663775" y="1904000"/>
              <a:ext cx="117525" cy="163800"/>
            </a:xfrm>
            <a:custGeom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7046125" y="1775525"/>
              <a:ext cx="29250" cy="99275"/>
            </a:xfrm>
            <a:custGeom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618700" y="1751775"/>
              <a:ext cx="96850" cy="146750"/>
            </a:xfrm>
            <a:custGeom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721600" y="1660450"/>
              <a:ext cx="278900" cy="329425"/>
            </a:xfrm>
            <a:custGeom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7006550" y="1635475"/>
              <a:ext cx="34750" cy="378750"/>
            </a:xfrm>
            <a:custGeom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Shape 453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54" name="Shape 454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63" name="Shape 463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Shape 467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68" name="Shape 468"/>
            <p:cNvSpPr/>
            <p:nvPr/>
          </p:nvSpPr>
          <p:spPr>
            <a:xfrm>
              <a:off x="1951075" y="2333250"/>
              <a:ext cx="381200" cy="381175"/>
            </a:xfrm>
            <a:custGeom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1976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0418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41800" y="2584100"/>
              <a:ext cx="199750" cy="41425"/>
            </a:xfrm>
            <a:custGeom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73" name="Shape 473"/>
            <p:cNvSpPr/>
            <p:nvPr/>
          </p:nvSpPr>
          <p:spPr>
            <a:xfrm>
              <a:off x="2623275" y="2333250"/>
              <a:ext cx="381175" cy="381175"/>
            </a:xfrm>
            <a:custGeom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8698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714000" y="2503125"/>
              <a:ext cx="43875" cy="47525"/>
            </a:xfrm>
            <a:custGeom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810200" y="2595675"/>
              <a:ext cx="99875" cy="31075"/>
            </a:xfrm>
            <a:custGeom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Shape 477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78" name="Shape 478"/>
            <p:cNvSpPr/>
            <p:nvPr/>
          </p:nvSpPr>
          <p:spPr>
            <a:xfrm>
              <a:off x="3384375" y="2373425"/>
              <a:ext cx="203375" cy="401900"/>
            </a:xfrm>
            <a:custGeom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3443425" y="2267500"/>
              <a:ext cx="85275" cy="93775"/>
            </a:xfrm>
            <a:custGeom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Shape 480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81" name="Shape 481"/>
            <p:cNvSpPr/>
            <p:nvPr/>
          </p:nvSpPr>
          <p:spPr>
            <a:xfrm>
              <a:off x="4747025" y="2427025"/>
              <a:ext cx="166850" cy="283750"/>
            </a:xfrm>
            <a:custGeom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4792100" y="2332025"/>
              <a:ext cx="76725" cy="84050"/>
            </a:xfrm>
            <a:custGeom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Shape 483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84" name="Shape 484"/>
            <p:cNvSpPr/>
            <p:nvPr/>
          </p:nvSpPr>
          <p:spPr>
            <a:xfrm>
              <a:off x="4118075" y="2269925"/>
              <a:ext cx="80375" cy="91350"/>
            </a:xfrm>
            <a:custGeom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4071800" y="2372825"/>
              <a:ext cx="172925" cy="400050"/>
            </a:xfrm>
            <a:custGeom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Shape 486"/>
          <p:cNvSpPr/>
          <p:nvPr/>
        </p:nvSpPr>
        <p:spPr>
          <a:xfrm>
            <a:off x="4317611" y="2080241"/>
            <a:ext cx="320378" cy="337776"/>
          </a:xfrm>
          <a:custGeom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Shape 487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88" name="Shape 488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91" name="Shape 491"/>
            <p:cNvSpPr/>
            <p:nvPr/>
          </p:nvSpPr>
          <p:spPr>
            <a:xfrm>
              <a:off x="732125" y="2958550"/>
              <a:ext cx="130325" cy="474950"/>
            </a:xfrm>
            <a:custGeom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756475" y="3090675"/>
              <a:ext cx="81625" cy="318475"/>
            </a:xfrm>
            <a:custGeom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802750" y="3129050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802750" y="3162525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802750" y="3196025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802750" y="3229500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802750" y="3263000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802750" y="3296475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Shape 499"/>
          <p:cNvSpPr/>
          <p:nvPr/>
        </p:nvSpPr>
        <p:spPr>
          <a:xfrm>
            <a:off x="1484913" y="2598660"/>
            <a:ext cx="335738" cy="430924"/>
          </a:xfrm>
          <a:custGeom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963405" y="2598660"/>
            <a:ext cx="248746" cy="430924"/>
          </a:xfrm>
          <a:custGeom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Shape 50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02" name="Shape 502"/>
            <p:cNvSpPr/>
            <p:nvPr/>
          </p:nvSpPr>
          <p:spPr>
            <a:xfrm>
              <a:off x="2701225" y="3315975"/>
              <a:ext cx="225300" cy="95000"/>
            </a:xfrm>
            <a:custGeom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583100" y="2973775"/>
              <a:ext cx="461550" cy="336125"/>
            </a:xfrm>
            <a:custGeom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Shape 504"/>
          <p:cNvSpPr/>
          <p:nvPr/>
        </p:nvSpPr>
        <p:spPr>
          <a:xfrm>
            <a:off x="3734681" y="2636022"/>
            <a:ext cx="356204" cy="356204"/>
          </a:xfrm>
          <a:custGeom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Shape 505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06" name="Shape 506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09" name="Shape 509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Shape 513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14" name="Shape 514"/>
            <p:cNvSpPr/>
            <p:nvPr/>
          </p:nvSpPr>
          <p:spPr>
            <a:xfrm>
              <a:off x="568950" y="3686775"/>
              <a:ext cx="472500" cy="362900"/>
            </a:xfrm>
            <a:custGeom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645650" y="3820725"/>
              <a:ext cx="34125" cy="34125"/>
            </a:xfrm>
            <a:custGeom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747950" y="3753750"/>
              <a:ext cx="85275" cy="12200"/>
            </a:xfrm>
            <a:custGeom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Shape 517"/>
          <p:cNvSpPr/>
          <p:nvPr/>
        </p:nvSpPr>
        <p:spPr>
          <a:xfrm>
            <a:off x="4907686" y="2619652"/>
            <a:ext cx="270221" cy="388962"/>
          </a:xfrm>
          <a:custGeom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Shape 51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19" name="Shape 519"/>
            <p:cNvSpPr/>
            <p:nvPr/>
          </p:nvSpPr>
          <p:spPr>
            <a:xfrm>
              <a:off x="1244800" y="3717225"/>
              <a:ext cx="449375" cy="302025"/>
            </a:xfrm>
            <a:custGeom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1244800" y="3795150"/>
              <a:ext cx="449375" cy="25"/>
            </a:xfrm>
            <a:custGeom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1244800" y="3853000"/>
              <a:ext cx="449375" cy="25"/>
            </a:xfrm>
            <a:custGeom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1302625" y="3893800"/>
              <a:ext cx="161375" cy="25"/>
            </a:xfrm>
            <a:custGeom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302625" y="3933975"/>
              <a:ext cx="110250" cy="25"/>
            </a:xfrm>
            <a:custGeom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1572975" y="3899875"/>
              <a:ext cx="62125" cy="40225"/>
            </a:xfrm>
            <a:custGeom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Shape 525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26" name="Shape 526"/>
            <p:cNvSpPr/>
            <p:nvPr/>
          </p:nvSpPr>
          <p:spPr>
            <a:xfrm>
              <a:off x="22476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20351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1923075" y="3694075"/>
              <a:ext cx="437200" cy="280100"/>
            </a:xfrm>
            <a:custGeom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2261000" y="3781750"/>
              <a:ext cx="48725" cy="108400"/>
            </a:xfrm>
            <a:custGeom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2225675" y="3780550"/>
              <a:ext cx="32300" cy="113875"/>
            </a:xfrm>
            <a:custGeom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2190375" y="3779325"/>
              <a:ext cx="15850" cy="119350"/>
            </a:xfrm>
            <a:custGeom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2154450" y="3777500"/>
              <a:ext cx="1250" cy="126050"/>
            </a:xfrm>
            <a:custGeom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2103300" y="3776275"/>
              <a:ext cx="17075" cy="131550"/>
            </a:xfrm>
            <a:custGeom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2051550" y="3775050"/>
              <a:ext cx="34125" cy="137025"/>
            </a:xfrm>
            <a:custGeom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36" name="Shape 536"/>
            <p:cNvSpPr/>
            <p:nvPr/>
          </p:nvSpPr>
          <p:spPr>
            <a:xfrm>
              <a:off x="2599525" y="3688600"/>
              <a:ext cx="428675" cy="168675"/>
            </a:xfrm>
            <a:custGeom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792550" y="3862125"/>
              <a:ext cx="42650" cy="23775"/>
            </a:xfrm>
            <a:custGeom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2599525" y="3852375"/>
              <a:ext cx="428675" cy="188175"/>
            </a:xfrm>
            <a:custGeom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40" name="Shape 540"/>
            <p:cNvSpPr/>
            <p:nvPr/>
          </p:nvSpPr>
          <p:spPr>
            <a:xfrm>
              <a:off x="3292425" y="3680675"/>
              <a:ext cx="375100" cy="375100"/>
            </a:xfrm>
            <a:custGeom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504325" y="3664250"/>
              <a:ext cx="131525" cy="153450"/>
            </a:xfrm>
            <a:custGeom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501875" y="3749500"/>
              <a:ext cx="187575" cy="96825"/>
            </a:xfrm>
            <a:custGeom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Shape 543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44" name="Shape 544"/>
            <p:cNvSpPr/>
            <p:nvPr/>
          </p:nvSpPr>
          <p:spPr>
            <a:xfrm>
              <a:off x="3932350" y="3714775"/>
              <a:ext cx="439650" cy="319075"/>
            </a:xfrm>
            <a:custGeom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39701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2788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73000" y="3716600"/>
              <a:ext cx="77350" cy="278900"/>
            </a:xfrm>
            <a:custGeom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175900" y="3787250"/>
              <a:ext cx="77350" cy="208250"/>
            </a:xfrm>
            <a:custGeom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Shape 54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50" name="Shape 550"/>
            <p:cNvSpPr/>
            <p:nvPr/>
          </p:nvSpPr>
          <p:spPr>
            <a:xfrm>
              <a:off x="4604550" y="3714775"/>
              <a:ext cx="439625" cy="319075"/>
            </a:xfrm>
            <a:custGeom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647175" y="3761675"/>
              <a:ext cx="354400" cy="213725"/>
            </a:xfrm>
            <a:custGeom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Shape 552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53" name="Shape 553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Shape 560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61" name="Shape 561"/>
            <p:cNvSpPr/>
            <p:nvPr/>
          </p:nvSpPr>
          <p:spPr>
            <a:xfrm>
              <a:off x="5941025" y="3634400"/>
              <a:ext cx="467650" cy="467650"/>
            </a:xfrm>
            <a:custGeom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211975" y="3753150"/>
              <a:ext cx="19525" cy="18900"/>
            </a:xfrm>
            <a:custGeom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6128575" y="3695900"/>
              <a:ext cx="86475" cy="47525"/>
            </a:xfrm>
            <a:custGeom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6202850" y="3720875"/>
              <a:ext cx="204000" cy="278875"/>
            </a:xfrm>
            <a:custGeom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68" name="Shape 568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Shape 570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71" name="Shape 571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Shape 575"/>
          <p:cNvSpPr/>
          <p:nvPr/>
        </p:nvSpPr>
        <p:spPr>
          <a:xfrm>
            <a:off x="886643" y="3830523"/>
            <a:ext cx="402263" cy="227229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3177366" y="3773703"/>
            <a:ext cx="340844" cy="340865"/>
          </a:xfrm>
          <a:custGeom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2612361" y="3795199"/>
            <a:ext cx="340844" cy="297873"/>
          </a:xfrm>
          <a:custGeom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3740838" y="3772169"/>
            <a:ext cx="343912" cy="343933"/>
          </a:xfrm>
          <a:custGeom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Shape 57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80" name="Shape 580"/>
            <p:cNvSpPr/>
            <p:nvPr/>
          </p:nvSpPr>
          <p:spPr>
            <a:xfrm>
              <a:off x="5652425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5287100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5268225" y="4341925"/>
              <a:ext cx="468850" cy="333075"/>
            </a:xfrm>
            <a:custGeom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5351025" y="4375400"/>
              <a:ext cx="303250" cy="149825"/>
            </a:xfrm>
            <a:custGeom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5326675" y="4569025"/>
              <a:ext cx="81000" cy="65175"/>
            </a:xfrm>
            <a:custGeom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5447225" y="4615925"/>
              <a:ext cx="110850" cy="25"/>
            </a:xfrm>
            <a:custGeom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5439925" y="4589125"/>
              <a:ext cx="125450" cy="25"/>
            </a:xfrm>
            <a:custGeom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5597625" y="4569025"/>
              <a:ext cx="81000" cy="65175"/>
            </a:xfrm>
            <a:custGeom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Shape 58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89" name="Shape 589"/>
            <p:cNvSpPr/>
            <p:nvPr/>
          </p:nvSpPr>
          <p:spPr>
            <a:xfrm>
              <a:off x="5964175" y="4329750"/>
              <a:ext cx="421350" cy="421350"/>
            </a:xfrm>
            <a:custGeom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6322800" y="4360800"/>
              <a:ext cx="31675" cy="30475"/>
            </a:xfrm>
            <a:custGeom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Shape 59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92" name="Shape 592"/>
            <p:cNvSpPr/>
            <p:nvPr/>
          </p:nvSpPr>
          <p:spPr>
            <a:xfrm>
              <a:off x="1247825" y="5168175"/>
              <a:ext cx="373875" cy="221650"/>
            </a:xfrm>
            <a:custGeom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275850" y="5209575"/>
              <a:ext cx="60900" cy="87075"/>
            </a:xfrm>
            <a:custGeom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247825" y="5391625"/>
              <a:ext cx="443300" cy="39000"/>
            </a:xfrm>
            <a:custGeom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454850" y="5001950"/>
              <a:ext cx="17075" cy="114475"/>
            </a:xfrm>
            <a:custGeom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411025" y="5001950"/>
              <a:ext cx="17075" cy="114475"/>
            </a:xfrm>
            <a:custGeom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498700" y="5001950"/>
              <a:ext cx="16450" cy="114475"/>
            </a:xfrm>
            <a:custGeom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99" name="Shape 599"/>
            <p:cNvSpPr/>
            <p:nvPr/>
          </p:nvSpPr>
          <p:spPr>
            <a:xfrm>
              <a:off x="1959600" y="4980625"/>
              <a:ext cx="364150" cy="239325"/>
            </a:xfrm>
            <a:custGeom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053375" y="5121275"/>
              <a:ext cx="176600" cy="25"/>
            </a:xfrm>
            <a:custGeom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2104525" y="5121275"/>
              <a:ext cx="74300" cy="323350"/>
            </a:xfrm>
            <a:custGeom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166625" y="5023850"/>
              <a:ext cx="85275" cy="85275"/>
            </a:xfrm>
            <a:custGeom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031450" y="5023850"/>
              <a:ext cx="85275" cy="85275"/>
            </a:xfrm>
            <a:custGeom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979100" y="5219925"/>
              <a:ext cx="125450" cy="224700"/>
            </a:xfrm>
            <a:custGeom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2178800" y="5219925"/>
              <a:ext cx="125450" cy="224700"/>
            </a:xfrm>
            <a:custGeom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Shape 606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07" name="Shape 607"/>
            <p:cNvSpPr/>
            <p:nvPr/>
          </p:nvSpPr>
          <p:spPr>
            <a:xfrm>
              <a:off x="2819350" y="5216875"/>
              <a:ext cx="202150" cy="210700"/>
            </a:xfrm>
            <a:custGeom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2606225" y="4998300"/>
              <a:ext cx="203400" cy="207650"/>
            </a:xfrm>
            <a:custGeom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2605025" y="5003775"/>
              <a:ext cx="417700" cy="417700"/>
            </a:xfrm>
            <a:custGeom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11" name="Shape 611"/>
            <p:cNvSpPr/>
            <p:nvPr/>
          </p:nvSpPr>
          <p:spPr>
            <a:xfrm>
              <a:off x="3236425" y="5309425"/>
              <a:ext cx="499300" cy="108400"/>
            </a:xfrm>
            <a:custGeom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294875" y="5330725"/>
              <a:ext cx="382400" cy="25"/>
            </a:xfrm>
            <a:custGeom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280250" y="5162675"/>
              <a:ext cx="411625" cy="140075"/>
            </a:xfrm>
            <a:custGeom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471450" y="5001950"/>
              <a:ext cx="17075" cy="114475"/>
            </a:xfrm>
            <a:custGeom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427600" y="5001950"/>
              <a:ext cx="17075" cy="114475"/>
            </a:xfrm>
            <a:custGeom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3515275" y="5001950"/>
              <a:ext cx="16475" cy="114475"/>
            </a:xfrm>
            <a:custGeom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Shape 617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18" name="Shape 618"/>
            <p:cNvSpPr/>
            <p:nvPr/>
          </p:nvSpPr>
          <p:spPr>
            <a:xfrm>
              <a:off x="4168000" y="4980625"/>
              <a:ext cx="85875" cy="102325"/>
            </a:xfrm>
            <a:custGeom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3968275" y="5043350"/>
              <a:ext cx="379975" cy="389700"/>
            </a:xfrm>
            <a:custGeom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031000" y="5150500"/>
              <a:ext cx="54200" cy="61525"/>
            </a:xfrm>
            <a:custGeom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Shape 62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22" name="Shape 622"/>
            <p:cNvSpPr/>
            <p:nvPr/>
          </p:nvSpPr>
          <p:spPr>
            <a:xfrm>
              <a:off x="6104200" y="5081700"/>
              <a:ext cx="314825" cy="215575"/>
            </a:xfrm>
            <a:custGeom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5937975" y="5210175"/>
              <a:ext cx="333700" cy="133375"/>
            </a:xfrm>
            <a:custGeom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6352025" y="5109100"/>
              <a:ext cx="19500" cy="18900"/>
            </a:xfrm>
            <a:custGeom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5461718" y="4356472"/>
            <a:ext cx="290183" cy="333679"/>
            <a:chOff x="6673500" y="5031175"/>
            <a:chExt cx="345250" cy="397000"/>
          </a:xfrm>
        </p:grpSpPr>
        <p:sp>
          <p:nvSpPr>
            <p:cNvPr id="626" name="Shape 626"/>
            <p:cNvSpPr/>
            <p:nvPr/>
          </p:nvSpPr>
          <p:spPr>
            <a:xfrm>
              <a:off x="6731950" y="5031175"/>
              <a:ext cx="105375" cy="147375"/>
            </a:xfrm>
            <a:custGeom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6673500" y="5146850"/>
              <a:ext cx="84050" cy="116925"/>
            </a:xfrm>
            <a:custGeom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6859225" y="5033600"/>
              <a:ext cx="105350" cy="144950"/>
            </a:xfrm>
            <a:custGeom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6931675" y="5150500"/>
              <a:ext cx="87075" cy="115725"/>
            </a:xfrm>
            <a:custGeom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6715525" y="5180350"/>
              <a:ext cx="263050" cy="247825"/>
            </a:xfrm>
            <a:custGeom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Shape 63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32" name="Shape 632"/>
            <p:cNvSpPr/>
            <p:nvPr/>
          </p:nvSpPr>
          <p:spPr>
            <a:xfrm>
              <a:off x="4080925" y="302050"/>
              <a:ext cx="154075" cy="411000"/>
            </a:xfrm>
            <a:custGeom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3927500" y="301425"/>
              <a:ext cx="153450" cy="406150"/>
            </a:xfrm>
            <a:custGeom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4234975" y="306925"/>
              <a:ext cx="154075" cy="405525"/>
            </a:xfrm>
            <a:custGeom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4295850" y="442075"/>
              <a:ext cx="46300" cy="26225"/>
            </a:xfrm>
            <a:custGeom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4296475" y="415900"/>
              <a:ext cx="45075" cy="78575"/>
            </a:xfrm>
            <a:custGeom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3968275" y="590050"/>
              <a:ext cx="25" cy="6100"/>
            </a:xfrm>
            <a:custGeom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3970725" y="558375"/>
              <a:ext cx="1850" cy="12200"/>
            </a:xfrm>
            <a:custGeom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3976200" y="527325"/>
              <a:ext cx="3675" cy="12200"/>
            </a:xfrm>
            <a:custGeom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3985950" y="498100"/>
              <a:ext cx="4875" cy="10975"/>
            </a:xfrm>
            <a:custGeom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4000550" y="471300"/>
              <a:ext cx="7325" cy="9775"/>
            </a:xfrm>
            <a:custGeom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4021250" y="450600"/>
              <a:ext cx="10375" cy="6725"/>
            </a:xfrm>
            <a:custGeom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4049250" y="440250"/>
              <a:ext cx="11600" cy="2475"/>
            </a:xfrm>
            <a:custGeom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4080325" y="439650"/>
              <a:ext cx="12200" cy="1850"/>
            </a:xfrm>
            <a:custGeom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4110150" y="450000"/>
              <a:ext cx="9150" cy="7950"/>
            </a:xfrm>
            <a:custGeom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4130250" y="473750"/>
              <a:ext cx="4900" cy="10975"/>
            </a:xfrm>
            <a:custGeom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141800" y="502975"/>
              <a:ext cx="3700" cy="11600"/>
            </a:xfrm>
            <a:custGeom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150950" y="533425"/>
              <a:ext cx="3675" cy="11575"/>
            </a:xfrm>
            <a:custGeom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4160675" y="563850"/>
              <a:ext cx="4900" cy="11000"/>
            </a:xfrm>
            <a:custGeom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4175300" y="591875"/>
              <a:ext cx="7325" cy="9150"/>
            </a:xfrm>
            <a:custGeom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4198425" y="613175"/>
              <a:ext cx="11000" cy="4900"/>
            </a:xfrm>
            <a:custGeom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4228275" y="621100"/>
              <a:ext cx="12200" cy="625"/>
            </a:xfrm>
            <a:custGeom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4259925" y="616225"/>
              <a:ext cx="11600" cy="3075"/>
            </a:xfrm>
            <a:custGeom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4289775" y="602225"/>
              <a:ext cx="10375" cy="6725"/>
            </a:xfrm>
            <a:custGeom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4313525" y="577875"/>
              <a:ext cx="6100" cy="10375"/>
            </a:xfrm>
            <a:custGeom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4326300" y="547425"/>
              <a:ext cx="2450" cy="12200"/>
            </a:xfrm>
            <a:custGeom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4329350" y="515750"/>
              <a:ext cx="625" cy="12200"/>
            </a:xfrm>
            <a:custGeom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4325075" y="488975"/>
              <a:ext cx="1250" cy="6100"/>
            </a:xfrm>
            <a:custGeom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Shape 65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60" name="Shape 660"/>
            <p:cNvSpPr/>
            <p:nvPr/>
          </p:nvSpPr>
          <p:spPr>
            <a:xfrm>
              <a:off x="6649150" y="309350"/>
              <a:ext cx="395800" cy="395800"/>
            </a:xfrm>
            <a:custGeom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673500" y="333700"/>
              <a:ext cx="347100" cy="347100"/>
            </a:xfrm>
            <a:custGeom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848850" y="397625"/>
              <a:ext cx="54825" cy="169300"/>
            </a:xfrm>
            <a:custGeom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847025" y="333700"/>
              <a:ext cx="25" cy="29250"/>
            </a:xfrm>
            <a:custGeom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760575" y="356850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760575" y="356850"/>
              <a:ext cx="14025" cy="24975"/>
            </a:xfrm>
            <a:custGeom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696650" y="420775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696650" y="420775"/>
              <a:ext cx="24975" cy="14025"/>
            </a:xfrm>
            <a:custGeom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673500" y="507225"/>
              <a:ext cx="29250" cy="25"/>
            </a:xfrm>
            <a:custGeom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6696650" y="593700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6696650" y="579700"/>
              <a:ext cx="24975" cy="14025"/>
            </a:xfrm>
            <a:custGeom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760575" y="632675"/>
              <a:ext cx="14025" cy="24975"/>
            </a:xfrm>
            <a:custGeom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760575" y="657625"/>
              <a:ext cx="25" cy="25"/>
            </a:xfrm>
            <a:custGeom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847025" y="651550"/>
              <a:ext cx="25" cy="29250"/>
            </a:xfrm>
            <a:custGeom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919500" y="632675"/>
              <a:ext cx="14025" cy="24975"/>
            </a:xfrm>
            <a:custGeom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933500" y="657625"/>
              <a:ext cx="25" cy="25"/>
            </a:xfrm>
            <a:custGeom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972475" y="579700"/>
              <a:ext cx="24975" cy="14025"/>
            </a:xfrm>
            <a:custGeom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997425" y="593700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991350" y="507225"/>
              <a:ext cx="29250" cy="25"/>
            </a:xfrm>
            <a:custGeom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972475" y="420775"/>
              <a:ext cx="24975" cy="14025"/>
            </a:xfrm>
            <a:custGeom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6997425" y="420775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6919500" y="356850"/>
              <a:ext cx="14025" cy="24975"/>
            </a:xfrm>
            <a:custGeom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6933500" y="356850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Shape 683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84" name="Shape 684"/>
            <p:cNvSpPr/>
            <p:nvPr/>
          </p:nvSpPr>
          <p:spPr>
            <a:xfrm>
              <a:off x="5973900" y="337975"/>
              <a:ext cx="401900" cy="67000"/>
            </a:xfrm>
            <a:custGeom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024450" y="348325"/>
              <a:ext cx="45075" cy="45075"/>
            </a:xfrm>
            <a:custGeom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280175" y="348325"/>
              <a:ext cx="45075" cy="45075"/>
            </a:xfrm>
            <a:custGeom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5973900" y="667375"/>
              <a:ext cx="401900" cy="31675"/>
            </a:xfrm>
            <a:custGeom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02700" y="318475"/>
              <a:ext cx="28650" cy="63350"/>
            </a:xfrm>
            <a:custGeom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046975" y="318475"/>
              <a:ext cx="28650" cy="63350"/>
            </a:xfrm>
            <a:custGeom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5973900" y="407375"/>
              <a:ext cx="401900" cy="272200"/>
            </a:xfrm>
            <a:custGeom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024450" y="456100"/>
              <a:ext cx="300800" cy="175375"/>
            </a:xfrm>
            <a:custGeom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6024450" y="573000"/>
              <a:ext cx="300800" cy="25"/>
            </a:xfrm>
            <a:custGeom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6024450" y="514550"/>
              <a:ext cx="300800" cy="25"/>
            </a:xfrm>
            <a:custGeom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6264950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204675" y="456100"/>
              <a:ext cx="25" cy="175375"/>
            </a:xfrm>
            <a:custGeom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145000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084725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Shape 69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99" name="Shape 699"/>
            <p:cNvSpPr/>
            <p:nvPr/>
          </p:nvSpPr>
          <p:spPr>
            <a:xfrm>
              <a:off x="12685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2989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924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Shape 702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03" name="Shape 703"/>
            <p:cNvSpPr/>
            <p:nvPr/>
          </p:nvSpPr>
          <p:spPr>
            <a:xfrm>
              <a:off x="6847025" y="1209875"/>
              <a:ext cx="60325" cy="200950"/>
            </a:xfrm>
            <a:custGeom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6605925" y="971800"/>
              <a:ext cx="482250" cy="228350"/>
            </a:xfrm>
            <a:custGeom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6847025" y="948050"/>
              <a:ext cx="25" cy="23775"/>
            </a:xfrm>
            <a:custGeom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6847025" y="1001025"/>
              <a:ext cx="25" cy="183900"/>
            </a:xfrm>
            <a:custGeom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6872000" y="994325"/>
              <a:ext cx="85275" cy="190600"/>
            </a:xfrm>
            <a:custGeom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6736825" y="994325"/>
              <a:ext cx="85275" cy="190600"/>
            </a:xfrm>
            <a:custGeom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Shape 70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10" name="Shape 71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Shape 71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19" name="Shape 719"/>
            <p:cNvSpPr/>
            <p:nvPr/>
          </p:nvSpPr>
          <p:spPr>
            <a:xfrm>
              <a:off x="3269900" y="3064500"/>
              <a:ext cx="432325" cy="263075"/>
            </a:xfrm>
            <a:custGeom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3445875" y="3155825"/>
              <a:ext cx="80400" cy="80400"/>
            </a:xfrm>
            <a:custGeom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3381925" y="3091900"/>
              <a:ext cx="208275" cy="208275"/>
            </a:xfrm>
            <a:custGeom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Shape 722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23" name="Shape 723"/>
            <p:cNvSpPr/>
            <p:nvPr/>
          </p:nvSpPr>
          <p:spPr>
            <a:xfrm>
              <a:off x="6689325" y="2984125"/>
              <a:ext cx="315425" cy="77975"/>
            </a:xfrm>
            <a:custGeom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6702125" y="3069375"/>
              <a:ext cx="289850" cy="358050"/>
            </a:xfrm>
            <a:custGeom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61175" y="3117475"/>
              <a:ext cx="25" cy="261850"/>
            </a:xfrm>
            <a:custGeom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684702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93287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Shape 72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29" name="Shape 729"/>
            <p:cNvSpPr/>
            <p:nvPr/>
          </p:nvSpPr>
          <p:spPr>
            <a:xfrm>
              <a:off x="2178800" y="4519725"/>
              <a:ext cx="114500" cy="114475"/>
            </a:xfrm>
            <a:custGeom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988225" y="4539200"/>
              <a:ext cx="156500" cy="156500"/>
            </a:xfrm>
            <a:custGeom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2042425" y="4286525"/>
              <a:ext cx="239300" cy="236250"/>
            </a:xfrm>
            <a:custGeom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2161750" y="4522750"/>
              <a:ext cx="25" cy="256975"/>
            </a:xfrm>
            <a:custGeom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2133750" y="4377850"/>
              <a:ext cx="56050" cy="56025"/>
            </a:xfrm>
            <a:custGeom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2038150" y="4589125"/>
              <a:ext cx="87100" cy="87100"/>
            </a:xfrm>
            <a:custGeom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2194025" y="4564150"/>
              <a:ext cx="54825" cy="54825"/>
            </a:xfrm>
            <a:custGeom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Shape 736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37" name="Shape 737"/>
            <p:cNvSpPr/>
            <p:nvPr/>
          </p:nvSpPr>
          <p:spPr>
            <a:xfrm>
              <a:off x="2635450" y="4653050"/>
              <a:ext cx="368400" cy="134600"/>
            </a:xfrm>
            <a:custGeom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2819350" y="4321225"/>
              <a:ext cx="25" cy="347075"/>
            </a:xfrm>
            <a:custGeom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2835175" y="4328525"/>
              <a:ext cx="114475" cy="114500"/>
            </a:xfrm>
            <a:custGeom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2850400" y="4372975"/>
              <a:ext cx="54825" cy="54825"/>
            </a:xfrm>
            <a:custGeom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2646425" y="4429600"/>
              <a:ext cx="156500" cy="156500"/>
            </a:xfrm>
            <a:custGeom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2696350" y="4479525"/>
              <a:ext cx="87100" cy="87100"/>
            </a:xfrm>
            <a:custGeom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Shape 743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44" name="Shape 744"/>
            <p:cNvSpPr/>
            <p:nvPr/>
          </p:nvSpPr>
          <p:spPr>
            <a:xfrm>
              <a:off x="6643075" y="4698125"/>
              <a:ext cx="407950" cy="14625"/>
            </a:xfrm>
            <a:custGeom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6643075" y="4727350"/>
              <a:ext cx="407950" cy="14625"/>
            </a:xfrm>
            <a:custGeom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6643075" y="4751700"/>
              <a:ext cx="407950" cy="14625"/>
            </a:xfrm>
            <a:custGeom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672900" y="4309650"/>
              <a:ext cx="348900" cy="376300"/>
            </a:xfrm>
            <a:custGeom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805625" y="4452725"/>
              <a:ext cx="15850" cy="28050"/>
            </a:xfrm>
            <a:custGeom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872600" y="4452725"/>
              <a:ext cx="15875" cy="28050"/>
            </a:xfrm>
            <a:custGeom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709425" y="4414975"/>
              <a:ext cx="275250" cy="54825"/>
            </a:xfrm>
            <a:custGeom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733175" y="4382725"/>
              <a:ext cx="227750" cy="37150"/>
            </a:xfrm>
            <a:custGeom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6847025" y="4414975"/>
              <a:ext cx="25" cy="145550"/>
            </a:xfrm>
            <a:custGeom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754" name="Shape 754"/>
            <p:cNvSpPr/>
            <p:nvPr/>
          </p:nvSpPr>
          <p:spPr>
            <a:xfrm>
              <a:off x="5637825" y="4954450"/>
              <a:ext cx="89525" cy="89525"/>
            </a:xfrm>
            <a:custGeom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5323025" y="4980625"/>
              <a:ext cx="88925" cy="88925"/>
            </a:xfrm>
            <a:custGeom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5233525" y="5255225"/>
              <a:ext cx="89525" cy="89525"/>
            </a:xfrm>
            <a:custGeom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5453325" y="5382475"/>
              <a:ext cx="88925" cy="88325"/>
            </a:xfrm>
            <a:custGeom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5682875" y="5188875"/>
              <a:ext cx="88925" cy="89525"/>
            </a:xfrm>
            <a:custGeom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5411925" y="5110925"/>
              <a:ext cx="188775" cy="189400"/>
            </a:xfrm>
            <a:custGeom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5367475" y="5025075"/>
              <a:ext cx="81600" cy="105975"/>
            </a:xfrm>
            <a:custGeom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5567800" y="4999500"/>
              <a:ext cx="115100" cy="133975"/>
            </a:xfrm>
            <a:custGeom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5600075" y="5217475"/>
              <a:ext cx="127275" cy="16475"/>
            </a:xfrm>
            <a:custGeom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5497775" y="5299675"/>
              <a:ext cx="4900" cy="126675"/>
            </a:xfrm>
            <a:custGeom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5277975" y="5241825"/>
              <a:ext cx="141275" cy="58500"/>
            </a:xfrm>
            <a:custGeom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Shape 765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66" name="Shape 766"/>
            <p:cNvSpPr/>
            <p:nvPr/>
          </p:nvSpPr>
          <p:spPr>
            <a:xfrm>
              <a:off x="4611850" y="5222350"/>
              <a:ext cx="436600" cy="239325"/>
            </a:xfrm>
            <a:custGeom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4612475" y="4963575"/>
              <a:ext cx="435975" cy="125450"/>
            </a:xfrm>
            <a:custGeom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4556450" y="5089000"/>
              <a:ext cx="274025" cy="225925"/>
            </a:xfrm>
            <a:custGeom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4830450" y="5089000"/>
              <a:ext cx="274025" cy="225925"/>
            </a:xfrm>
            <a:custGeom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4830450" y="5213225"/>
              <a:ext cx="25" cy="248450"/>
            </a:xfrm>
            <a:custGeom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Shape 77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72" name="Shape 772"/>
            <p:cNvSpPr/>
            <p:nvPr/>
          </p:nvSpPr>
          <p:spPr>
            <a:xfrm>
              <a:off x="632875" y="5077450"/>
              <a:ext cx="272200" cy="185725"/>
            </a:xfrm>
            <a:custGeom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86175" y="5071350"/>
              <a:ext cx="74300" cy="191825"/>
            </a:xfrm>
            <a:custGeom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531800" y="5162075"/>
              <a:ext cx="202175" cy="202175"/>
            </a:xfrm>
            <a:custGeom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859375" y="5162075"/>
              <a:ext cx="202175" cy="202175"/>
            </a:xfrm>
            <a:custGeom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76100" y="5071350"/>
              <a:ext cx="86500" cy="7325"/>
            </a:xfrm>
            <a:custGeom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941575" y="5244275"/>
              <a:ext cx="37175" cy="37175"/>
            </a:xfrm>
            <a:custGeom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14600" y="5244275"/>
              <a:ext cx="37175" cy="37175"/>
            </a:xfrm>
            <a:custGeom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Shape 77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80" name="Shape 780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Shape 782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83" name="Shape 783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Shape 785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786" name="Shape 786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" name="Shape 788"/>
          <p:cNvSpPr/>
          <p:nvPr/>
        </p:nvSpPr>
        <p:spPr>
          <a:xfrm>
            <a:off x="7436055" y="2039778"/>
            <a:ext cx="402263" cy="227229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6552218" y="2039778"/>
            <a:ext cx="402263" cy="227229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6837753" y="3097315"/>
            <a:ext cx="1000561" cy="565194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D9EEB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Now you can use any emoji as an icon!</a:t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797" name="Shape 797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 and many more...</a:t>
            </a:r>
            <a:endParaRPr sz="2400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798" name="Shape 798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6FA8DC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😉</a:t>
            </a:r>
            <a:endParaRPr sz="9600">
              <a:solidFill>
                <a:srgbClr val="6FA8DC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799" name="Shape 79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4294967295" type="ctrTitle"/>
          </p:nvPr>
        </p:nvSpPr>
        <p:spPr>
          <a:xfrm>
            <a:off x="2850900" y="509125"/>
            <a:ext cx="3442200" cy="9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 Delt Plattform</a:t>
            </a:r>
            <a:endParaRPr sz="3600"/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6839131" y="2056524"/>
            <a:ext cx="974400" cy="45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 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6386099" y="1920300"/>
            <a:ext cx="1548900" cy="1607700"/>
          </a:xfrm>
          <a:prstGeom prst="ellipse">
            <a:avLst/>
          </a:prstGeom>
          <a:solidFill>
            <a:srgbClr val="101631">
              <a:alpha val="50000"/>
            </a:srgbClr>
          </a:solidFill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6618797" y="2170225"/>
            <a:ext cx="1238100" cy="45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Web applikasjon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	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652050" y="1877700"/>
            <a:ext cx="1645800" cy="1692900"/>
          </a:xfrm>
          <a:prstGeom prst="ellipse">
            <a:avLst/>
          </a:prstGeom>
          <a:solidFill>
            <a:srgbClr val="101631">
              <a:alpha val="50000"/>
            </a:srgbClr>
          </a:solidFill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4140612" y="2170231"/>
            <a:ext cx="974400" cy="45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S</a:t>
            </a: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entral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979199" y="1920300"/>
            <a:ext cx="1584600" cy="1607700"/>
          </a:xfrm>
          <a:prstGeom prst="ellipse">
            <a:avLst/>
          </a:prstGeom>
          <a:solidFill>
            <a:srgbClr val="101631">
              <a:alpha val="50000"/>
            </a:srgbClr>
          </a:solidFill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1493999" y="2471944"/>
            <a:ext cx="1069800" cy="45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Bildedeling 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cxnSp>
        <p:nvCxnSpPr>
          <p:cNvPr id="77" name="Shape 77"/>
          <p:cNvCxnSpPr>
            <a:stCxn id="75" idx="6"/>
            <a:endCxn id="73" idx="2"/>
          </p:cNvCxnSpPr>
          <p:nvPr/>
        </p:nvCxnSpPr>
        <p:spPr>
          <a:xfrm>
            <a:off x="2563799" y="2724150"/>
            <a:ext cx="1088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8" name="Shape 78"/>
          <p:cNvCxnSpPr>
            <a:stCxn id="73" idx="6"/>
            <a:endCxn id="71" idx="2"/>
          </p:cNvCxnSpPr>
          <p:nvPr/>
        </p:nvCxnSpPr>
        <p:spPr>
          <a:xfrm>
            <a:off x="5297850" y="2724150"/>
            <a:ext cx="108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79" name="Shape 79"/>
          <p:cNvGrpSpPr/>
          <p:nvPr/>
        </p:nvGrpSpPr>
        <p:grpSpPr>
          <a:xfrm>
            <a:off x="3872140" y="2202593"/>
            <a:ext cx="1205628" cy="991095"/>
            <a:chOff x="1244800" y="3717225"/>
            <a:chExt cx="449375" cy="302025"/>
          </a:xfrm>
        </p:grpSpPr>
        <p:sp>
          <p:nvSpPr>
            <p:cNvPr id="80" name="Shape 80"/>
            <p:cNvSpPr/>
            <p:nvPr/>
          </p:nvSpPr>
          <p:spPr>
            <a:xfrm>
              <a:off x="1244800" y="3717225"/>
              <a:ext cx="449375" cy="302025"/>
            </a:xfrm>
            <a:custGeom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244800" y="3795150"/>
              <a:ext cx="449375" cy="25"/>
            </a:xfrm>
            <a:custGeom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244800" y="3853000"/>
              <a:ext cx="449375" cy="25"/>
            </a:xfrm>
            <a:custGeom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302625" y="3893800"/>
              <a:ext cx="161375" cy="25"/>
            </a:xfrm>
            <a:custGeom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302625" y="3933975"/>
              <a:ext cx="110250" cy="25"/>
            </a:xfrm>
            <a:custGeom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572975" y="3899875"/>
              <a:ext cx="62125" cy="40225"/>
            </a:xfrm>
            <a:custGeom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618788" y="2399277"/>
            <a:ext cx="1068488" cy="834199"/>
            <a:chOff x="3927500" y="301425"/>
            <a:chExt cx="461550" cy="411625"/>
          </a:xfrm>
        </p:grpSpPr>
        <p:sp>
          <p:nvSpPr>
            <p:cNvPr id="87" name="Shape 87"/>
            <p:cNvSpPr/>
            <p:nvPr/>
          </p:nvSpPr>
          <p:spPr>
            <a:xfrm>
              <a:off x="4080925" y="302050"/>
              <a:ext cx="154075" cy="411000"/>
            </a:xfrm>
            <a:custGeom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3927500" y="301425"/>
              <a:ext cx="153450" cy="406150"/>
            </a:xfrm>
            <a:custGeom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4234975" y="306925"/>
              <a:ext cx="154075" cy="405525"/>
            </a:xfrm>
            <a:custGeom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95850" y="442075"/>
              <a:ext cx="46300" cy="26225"/>
            </a:xfrm>
            <a:custGeom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296475" y="415900"/>
              <a:ext cx="45075" cy="78575"/>
            </a:xfrm>
            <a:custGeom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3968275" y="590050"/>
              <a:ext cx="25" cy="6100"/>
            </a:xfrm>
            <a:custGeom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3970725" y="558375"/>
              <a:ext cx="1850" cy="12200"/>
            </a:xfrm>
            <a:custGeom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976200" y="527325"/>
              <a:ext cx="3675" cy="12200"/>
            </a:xfrm>
            <a:custGeom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985950" y="498100"/>
              <a:ext cx="4875" cy="10975"/>
            </a:xfrm>
            <a:custGeom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000550" y="471300"/>
              <a:ext cx="7325" cy="9775"/>
            </a:xfrm>
            <a:custGeom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021250" y="450600"/>
              <a:ext cx="10375" cy="6725"/>
            </a:xfrm>
            <a:custGeom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049250" y="440250"/>
              <a:ext cx="11600" cy="2475"/>
            </a:xfrm>
            <a:custGeom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080325" y="439650"/>
              <a:ext cx="12200" cy="1850"/>
            </a:xfrm>
            <a:custGeom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110150" y="450000"/>
              <a:ext cx="9150" cy="7950"/>
            </a:xfrm>
            <a:custGeom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130250" y="473750"/>
              <a:ext cx="4900" cy="10975"/>
            </a:xfrm>
            <a:custGeom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141800" y="502975"/>
              <a:ext cx="3700" cy="11600"/>
            </a:xfrm>
            <a:custGeom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150950" y="533425"/>
              <a:ext cx="3675" cy="11575"/>
            </a:xfrm>
            <a:custGeom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675" y="563850"/>
              <a:ext cx="4900" cy="11000"/>
            </a:xfrm>
            <a:custGeom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175300" y="591875"/>
              <a:ext cx="7325" cy="9150"/>
            </a:xfrm>
            <a:custGeom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198425" y="613175"/>
              <a:ext cx="11000" cy="4900"/>
            </a:xfrm>
            <a:custGeom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4228275" y="621100"/>
              <a:ext cx="12200" cy="625"/>
            </a:xfrm>
            <a:custGeom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4259925" y="616225"/>
              <a:ext cx="11600" cy="3075"/>
            </a:xfrm>
            <a:custGeom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289775" y="602225"/>
              <a:ext cx="10375" cy="6725"/>
            </a:xfrm>
            <a:custGeom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313525" y="577875"/>
              <a:ext cx="6100" cy="10375"/>
            </a:xfrm>
            <a:custGeom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326300" y="547425"/>
              <a:ext cx="2450" cy="12200"/>
            </a:xfrm>
            <a:custGeom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4329350" y="515750"/>
              <a:ext cx="625" cy="12200"/>
            </a:xfrm>
            <a:custGeom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325075" y="488975"/>
              <a:ext cx="1250" cy="6100"/>
            </a:xfrm>
            <a:custGeom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Shape 114"/>
          <p:cNvSpPr/>
          <p:nvPr/>
        </p:nvSpPr>
        <p:spPr>
          <a:xfrm>
            <a:off x="7360752" y="2839538"/>
            <a:ext cx="153652" cy="181667"/>
          </a:xfrm>
          <a:custGeom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7003490" y="2561151"/>
            <a:ext cx="128128" cy="163008"/>
          </a:xfrm>
          <a:custGeom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6711000" y="2551825"/>
            <a:ext cx="128128" cy="181667"/>
          </a:xfrm>
          <a:custGeom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1218794" y="2307646"/>
            <a:ext cx="1197676" cy="833004"/>
            <a:chOff x="6618700" y="1635475"/>
            <a:chExt cx="456675" cy="432325"/>
          </a:xfrm>
        </p:grpSpPr>
        <p:sp>
          <p:nvSpPr>
            <p:cNvPr id="118" name="Shape 118"/>
            <p:cNvSpPr/>
            <p:nvPr/>
          </p:nvSpPr>
          <p:spPr>
            <a:xfrm>
              <a:off x="6663775" y="1904000"/>
              <a:ext cx="117525" cy="163800"/>
            </a:xfrm>
            <a:custGeom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7046125" y="1775525"/>
              <a:ext cx="29250" cy="99275"/>
            </a:xfrm>
            <a:custGeom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618700" y="1751775"/>
              <a:ext cx="96850" cy="146750"/>
            </a:xfrm>
            <a:custGeom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721600" y="1660450"/>
              <a:ext cx="278900" cy="329425"/>
            </a:xfrm>
            <a:custGeom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006550" y="1635475"/>
              <a:ext cx="34750" cy="378750"/>
            </a:xfrm>
            <a:custGeom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5487571" y="212586"/>
            <a:ext cx="1863608" cy="3921828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Shape 129"/>
          <p:cNvSpPr txBox="1"/>
          <p:nvPr>
            <p:ph idx="4294967295" type="body"/>
          </p:nvPr>
        </p:nvSpPr>
        <p:spPr>
          <a:xfrm>
            <a:off x="441050" y="212575"/>
            <a:ext cx="3966600" cy="21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01631"/>
                </a:solidFill>
                <a:highlight>
                  <a:srgbClr val="FFFFFF"/>
                </a:highlight>
              </a:rPr>
              <a:t>Utallige bruksmuligheter</a:t>
            </a:r>
            <a:endParaRPr b="1" sz="3600">
              <a:solidFill>
                <a:srgbClr val="10163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716000" y="2447550"/>
            <a:ext cx="4208400" cy="49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Hva kan meldes inn?</a:t>
            </a:r>
            <a:endParaRPr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Hull i veien</a:t>
            </a:r>
            <a:endParaRPr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Slukket lyktestolpe</a:t>
            </a:r>
            <a:endParaRPr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Ideer om teknologiske forbedringer</a:t>
            </a:r>
            <a:endParaRPr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Lange køer</a:t>
            </a:r>
            <a:endParaRPr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Melde fra om krasj</a:t>
            </a:r>
            <a:endParaRPr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Shape 136"/>
          <p:cNvSpPr txBox="1"/>
          <p:nvPr>
            <p:ph idx="4294967295" type="body"/>
          </p:nvPr>
        </p:nvSpPr>
        <p:spPr>
          <a:xfrm>
            <a:off x="266275" y="837100"/>
            <a:ext cx="5942400" cy="102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Folk føler seg hørt</a:t>
            </a: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266275" y="1716100"/>
            <a:ext cx="7477500" cy="19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I</a:t>
            </a:r>
            <a:r>
              <a:rPr lang="en" sz="18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nnsamling og offentliggjøring av data </a:t>
            </a:r>
            <a:endParaRPr sz="1800"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Forbedre</a:t>
            </a:r>
            <a:r>
              <a:rPr lang="en" sz="18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 byen sammen</a:t>
            </a:r>
            <a:endParaRPr sz="1800"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  <a:t>Byen får et moderne og demokratisk image</a:t>
            </a:r>
            <a:endParaRPr sz="1800"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576" y="704850"/>
            <a:ext cx="4087125" cy="30642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83512"/>
            <a:ext cx="41148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 fungerer det?</a:t>
            </a:r>
            <a:endParaRPr/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5712200" y="3391490"/>
            <a:ext cx="1290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 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5111980" y="3155301"/>
            <a:ext cx="1854000" cy="1854000"/>
          </a:xfrm>
          <a:prstGeom prst="ellipse">
            <a:avLst/>
          </a:prstGeom>
          <a:solidFill>
            <a:srgbClr val="101631">
              <a:alpha val="50000"/>
            </a:srgbClr>
          </a:solidFill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5420375" y="3821590"/>
            <a:ext cx="1290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Web applikasjon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	Der kart og annen data blir pulisert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3240115" y="1832487"/>
            <a:ext cx="1854000" cy="1854000"/>
          </a:xfrm>
          <a:prstGeom prst="ellipse">
            <a:avLst/>
          </a:prstGeom>
          <a:solidFill>
            <a:srgbClr val="101631">
              <a:alpha val="50000"/>
            </a:srgbClr>
          </a:solidFill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3521815" y="2498775"/>
            <a:ext cx="1290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Kommunens sentral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1205475" y="3155312"/>
            <a:ext cx="1854000" cy="1854000"/>
          </a:xfrm>
          <a:prstGeom prst="ellipse">
            <a:avLst/>
          </a:prstGeom>
          <a:solidFill>
            <a:srgbClr val="101631">
              <a:alpha val="50000"/>
            </a:srgbClr>
          </a:solidFill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1497125" y="3821600"/>
            <a:ext cx="1416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Bildedeling på app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	Fra brukeren</a:t>
            </a:r>
            <a:endParaRPr sz="10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cxnSp>
        <p:nvCxnSpPr>
          <p:cNvPr id="158" name="Shape 158"/>
          <p:cNvCxnSpPr/>
          <p:nvPr/>
        </p:nvCxnSpPr>
        <p:spPr>
          <a:xfrm flipH="1" rot="10800000">
            <a:off x="2668300" y="3247575"/>
            <a:ext cx="798600" cy="43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9" name="Shape 159"/>
          <p:cNvCxnSpPr/>
          <p:nvPr/>
        </p:nvCxnSpPr>
        <p:spPr>
          <a:xfrm>
            <a:off x="4722200" y="3230050"/>
            <a:ext cx="588000" cy="62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" name="Shape 160"/>
          <p:cNvCxnSpPr>
            <a:endCxn id="157" idx="3"/>
          </p:cNvCxnSpPr>
          <p:nvPr/>
        </p:nvCxnSpPr>
        <p:spPr>
          <a:xfrm rot="10800000">
            <a:off x="2914025" y="4082300"/>
            <a:ext cx="2506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61" name="Shape 161"/>
          <p:cNvSpPr txBox="1"/>
          <p:nvPr/>
        </p:nvSpPr>
        <p:spPr>
          <a:xfrm>
            <a:off x="3466900" y="4000675"/>
            <a:ext cx="25455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del data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Blir tilgjengelig for offentligheten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4294967295" type="body"/>
          </p:nvPr>
        </p:nvSpPr>
        <p:spPr>
          <a:xfrm>
            <a:off x="339684" y="327300"/>
            <a:ext cx="5942400" cy="283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Supplement</a:t>
            </a:r>
            <a:r>
              <a:rPr lang="en" sz="3000"/>
              <a:t> til nødtelefonen </a:t>
            </a:r>
            <a:endParaRPr sz="3000"/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og som innsamling av </a:t>
            </a:r>
            <a:r>
              <a:rPr lang="en" sz="3000"/>
              <a:t>kritisk</a:t>
            </a:r>
            <a:r>
              <a:rPr lang="en" sz="3000"/>
              <a:t> data til ingeniørvesenet og andre etater.</a:t>
            </a:r>
            <a:endParaRPr sz="3000"/>
          </a:p>
        </p:txBody>
      </p:sp>
      <p:grpSp>
        <p:nvGrpSpPr>
          <p:cNvPr id="167" name="Shape 167"/>
          <p:cNvGrpSpPr/>
          <p:nvPr/>
        </p:nvGrpSpPr>
        <p:grpSpPr>
          <a:xfrm>
            <a:off x="1076876" y="2791161"/>
            <a:ext cx="2337445" cy="1922160"/>
            <a:chOff x="6618700" y="1635475"/>
            <a:chExt cx="456675" cy="432325"/>
          </a:xfrm>
        </p:grpSpPr>
        <p:sp>
          <p:nvSpPr>
            <p:cNvPr id="168" name="Shape 168"/>
            <p:cNvSpPr/>
            <p:nvPr/>
          </p:nvSpPr>
          <p:spPr>
            <a:xfrm>
              <a:off x="6663775" y="1904000"/>
              <a:ext cx="117525" cy="163800"/>
            </a:xfrm>
            <a:custGeom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7046125" y="1775525"/>
              <a:ext cx="29250" cy="99275"/>
            </a:xfrm>
            <a:custGeom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6618700" y="1751775"/>
              <a:ext cx="96850" cy="146750"/>
            </a:xfrm>
            <a:custGeom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721600" y="1660450"/>
              <a:ext cx="278900" cy="329425"/>
            </a:xfrm>
            <a:custGeom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7006550" y="1635475"/>
              <a:ext cx="34750" cy="378750"/>
            </a:xfrm>
            <a:custGeom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Shape 173"/>
          <p:cNvSpPr txBox="1"/>
          <p:nvPr/>
        </p:nvSpPr>
        <p:spPr>
          <a:xfrm>
            <a:off x="4107775" y="4125325"/>
            <a:ext cx="505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la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